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5" r:id="rId5"/>
    <p:sldId id="258" r:id="rId6"/>
    <p:sldId id="264" r:id="rId7"/>
    <p:sldId id="260" r:id="rId8"/>
    <p:sldId id="266" r:id="rId9"/>
    <p:sldId id="261" r:id="rId10"/>
    <p:sldId id="262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268760"/>
            <a:ext cx="6478488" cy="165618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ЧТО НУЖНО ЗНАТЬ РОДИТЕЛЯМ О ДИЗАРТРИИ У ДЕТЕЙ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Учитель-логопед высшей квалификационной категории Осипова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0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19256" cy="47525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Нормализация тонуса артикуляционной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мускулатуры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общей и тонкой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моторики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функции дыхания и силы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голоса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Коррекция нарушенных речевых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процессов</a:t>
            </a:r>
          </a:p>
          <a:p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Безусловно, дизартрия – сложное нарушение, но при совместной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логопеда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врача-невролога и родителей все поправимо!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ОСНОВНЫМИ ЗАДАЧАМИ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логопедической работы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100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АРТИКУЛЯЦИОННОЙ, ДЫХАТЕЛЬНОЙ ГИМНАСТИКИ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4219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20" y="3648216"/>
            <a:ext cx="4291068" cy="320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7939"/>
            <a:ext cx="3384376" cy="215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6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640960" cy="6213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ДИЗАРТРИЯ У ДЕТЕЙ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568952" cy="52051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Э</a:t>
            </a:r>
            <a:r>
              <a:rPr lang="ru-RU" sz="3000" dirty="0" smtClean="0">
                <a:latin typeface="Times New Roman"/>
                <a:ea typeface="Calibri"/>
                <a:cs typeface="Times New Roman"/>
              </a:rPr>
              <a:t>то </a:t>
            </a:r>
            <a:r>
              <a:rPr lang="ru-RU" sz="3000" dirty="0">
                <a:latin typeface="Times New Roman"/>
                <a:ea typeface="Calibri"/>
                <a:cs typeface="Times New Roman"/>
              </a:rPr>
              <a:t>сложное речевое расстройство,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обусловленное нарушением иннервации (подвижности) органов речевого аппарата вследствие органического поражения центральной нервной системы.</a:t>
            </a:r>
            <a:endParaRPr lang="ru-RU" sz="22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 Синдром проявляется артикуляционными трудностями, </a:t>
            </a:r>
            <a:r>
              <a:rPr lang="ru-RU" sz="3000" dirty="0" err="1">
                <a:latin typeface="Times New Roman"/>
                <a:ea typeface="Calibri"/>
                <a:cs typeface="Times New Roman"/>
              </a:rPr>
              <a:t>звукопроизносительными</a:t>
            </a:r>
            <a:r>
              <a:rPr lang="ru-RU" sz="3000" dirty="0">
                <a:latin typeface="Times New Roman"/>
                <a:ea typeface="Calibri"/>
                <a:cs typeface="Times New Roman"/>
              </a:rPr>
              <a:t> дефектами, нарушением просодики. Возможны затруднения глотания, </a:t>
            </a:r>
            <a:r>
              <a:rPr lang="ru-RU" sz="3000" dirty="0" err="1">
                <a:latin typeface="Times New Roman"/>
                <a:ea typeface="Calibri"/>
                <a:cs typeface="Times New Roman"/>
              </a:rPr>
              <a:t>гиперсаливация</a:t>
            </a:r>
            <a:r>
              <a:rPr lang="ru-RU" sz="3000" dirty="0">
                <a:latin typeface="Times New Roman"/>
                <a:ea typeface="Calibri"/>
                <a:cs typeface="Times New Roman"/>
              </a:rPr>
              <a:t> (повышенное слюноотделение), расстройство произвольной моторики и координации.</a:t>
            </a:r>
            <a:endParaRPr lang="ru-RU" sz="22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622506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1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692696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 ПРИЗНАКАМ ДИЗАРТРИИ ОТНОСЯТСЯ</a:t>
            </a:r>
            <a:endParaRPr lang="ru-RU" sz="2400" b="1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568952" cy="6237312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слабость артикуляционных мышц,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наблюдается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повышенное слюноотделение;</a:t>
            </a:r>
            <a:endParaRPr lang="ru-RU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ребёнок постоянно говорит в нос, хотя признаков гайморита и насморка нет;</a:t>
            </a:r>
            <a:endParaRPr lang="ru-RU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звуки в словах искажаются, заменяются на другие, пропускаются — причём не какой-то один определённый звук, а несколько или сразу все;</a:t>
            </a:r>
            <a:endParaRPr lang="ru-RU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нарушается речевое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дыхание, наблюдаются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нарушения голоса: у детей, страдающих дизартрией, он слишком высокий и писклявый;</a:t>
            </a:r>
            <a:endParaRPr lang="ru-RU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проблемы с мелодичностью речи: ребёнок не в состоянии изменять высоту тона, речь отличается монотонностью, поток слов слишком быстрый или чересчур замедленный, но в обоих случаях непонятный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44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5702" r="31671" b="2078"/>
          <a:stretch/>
        </p:blipFill>
        <p:spPr bwMode="auto">
          <a:xfrm>
            <a:off x="1383825" y="188640"/>
            <a:ext cx="5996487" cy="637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960" cy="19888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3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СИСТЕМА ЛОГОПЕДИЧЕСКОГО ВОЗДЕЙСТВИЯ  ПРИ ДИЗАРТРИИ ИМЕЕТ КОМПЛЕКСНЫЙ ХАРАКТЕР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91264" cy="504056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Диагностика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Оценка </a:t>
            </a:r>
            <a:r>
              <a:rPr lang="ru-RU" sz="2800" dirty="0">
                <a:latin typeface="Times New Roman"/>
                <a:ea typeface="Times New Roman"/>
              </a:rPr>
              <a:t>строения и функции артикуляционного </a:t>
            </a:r>
            <a:r>
              <a:rPr lang="ru-RU" sz="2800" dirty="0" smtClean="0">
                <a:latin typeface="Times New Roman"/>
                <a:ea typeface="Times New Roman"/>
              </a:rPr>
              <a:t>аппарата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Исследование дыхания и </a:t>
            </a:r>
            <a:r>
              <a:rPr lang="ru-RU" sz="2800" dirty="0" smtClean="0">
                <a:latin typeface="Times New Roman"/>
                <a:ea typeface="Times New Roman"/>
              </a:rPr>
              <a:t>голоса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Обследование лексико-грамматической </a:t>
            </a:r>
            <a:r>
              <a:rPr lang="ru-RU" sz="2800" dirty="0" smtClean="0">
                <a:latin typeface="Times New Roman"/>
                <a:ea typeface="Times New Roman"/>
              </a:rPr>
              <a:t>подсистемы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Обследование </a:t>
            </a:r>
            <a:r>
              <a:rPr lang="ru-RU" sz="2800" dirty="0">
                <a:latin typeface="Times New Roman"/>
                <a:ea typeface="Times New Roman"/>
              </a:rPr>
              <a:t>фонематических </a:t>
            </a:r>
            <a:r>
              <a:rPr lang="ru-RU" sz="2800" dirty="0" smtClean="0">
                <a:latin typeface="Times New Roman"/>
                <a:ea typeface="Times New Roman"/>
              </a:rPr>
              <a:t>процессов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Обследование фонетической подсистемы языка. 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61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4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НАПРАВЛЕНИЯ КОРРЕКЦИОННОЙ РАБОТЫ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19256" cy="6048672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Первый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блок. </a:t>
            </a:r>
          </a:p>
          <a:p>
            <a:pPr marL="0" lvl="0" indent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Медицинский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который определяет врач – невролог. Кроме медикаментозных средств назначают ЛФК, массаж, рефлексотерапию, физиотерапию и др.</a:t>
            </a:r>
            <a:endParaRPr lang="ru-RU" sz="12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Второй блок 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Психолого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педагогический -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сенсорных функций. Развитие слухового восприятия подготавливает базу для формирования фонематического слуха. Развитие  зрительного восприятия предупреждает графические ошибки на письме. Кроме того, необходимо включать упражнения по развитию и коррекции пространственных представлений,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графических навыков,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 памяти, мышления.</a:t>
            </a:r>
            <a:endParaRPr lang="ru-RU" sz="12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Третий блок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smtClean="0">
                <a:ea typeface="Calibri"/>
                <a:cs typeface="Times New Roman"/>
              </a:rPr>
              <a:t>Комплексная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л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огопедическая коррекция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направлена на коррекцию моторики речевых мышц, мелкой моторики, исправление дефектов произношения и фонематического слуха</a:t>
            </a:r>
            <a:r>
              <a:rPr lang="ru-RU" sz="1200" dirty="0"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0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306</TotalTime>
  <Words>267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ЧТО НУЖНО ЗНАТЬ РОДИТЕЛЯМ О ДИЗАРТРИИ У ДЕТЕЙ</vt:lpstr>
      <vt:lpstr>ДИЗАРТРИЯ У ДЕТЕЙ </vt:lpstr>
      <vt:lpstr>Презентация PowerPoint</vt:lpstr>
      <vt:lpstr>Презентация PowerPoint</vt:lpstr>
      <vt:lpstr>К ПРИЗНАКАМ ДИЗАРТРИИ ОТНОСЯТСЯ</vt:lpstr>
      <vt:lpstr>Презентация PowerPoint</vt:lpstr>
      <vt:lpstr> СИСТЕМА ЛОГОПЕДИЧЕСКОГО ВОЗДЕЙСТВИЯ  ПРИ ДИЗАРТРИИ ИМЕЕТ КОМПЛЕКСНЫЙ ХАРАКТЕР </vt:lpstr>
      <vt:lpstr>Презентация PowerPoint</vt:lpstr>
      <vt:lpstr>НАПРАВЛЕНИЯ КОРРЕКЦИОННОЙ РАБОТЫ</vt:lpstr>
      <vt:lpstr>    ОСНОВНЫМИ ЗАДАЧАМИ логопедической работы</vt:lpstr>
      <vt:lpstr>УПРАЖНЕНИЯ АРТИКУЛЯЦИОННОЙ, ДЫХАТЕЛЬНОЙ ГИМНАСТИКИ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нужно знать родителям о дизартрии у детей</dc:title>
  <dc:creator>Asus</dc:creator>
  <cp:lastModifiedBy>Asus</cp:lastModifiedBy>
  <cp:revision>16</cp:revision>
  <dcterms:created xsi:type="dcterms:W3CDTF">2023-01-18T03:32:56Z</dcterms:created>
  <dcterms:modified xsi:type="dcterms:W3CDTF">2023-01-19T07:28:28Z</dcterms:modified>
</cp:coreProperties>
</file>